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3" r:id="rId6"/>
    <p:sldId id="261" r:id="rId7"/>
    <p:sldId id="260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B1D6-F79B-418B-B907-B1A0AF0D8E40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6E9C-3C52-477E-AB6D-809592AD9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412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B1D6-F79B-418B-B907-B1A0AF0D8E40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6E9C-3C52-477E-AB6D-809592AD9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49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B1D6-F79B-418B-B907-B1A0AF0D8E40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6E9C-3C52-477E-AB6D-809592AD9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87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B1D6-F79B-418B-B907-B1A0AF0D8E40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6E9C-3C52-477E-AB6D-809592AD9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04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B1D6-F79B-418B-B907-B1A0AF0D8E40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6E9C-3C52-477E-AB6D-809592AD9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90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B1D6-F79B-418B-B907-B1A0AF0D8E40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6E9C-3C52-477E-AB6D-809592AD9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394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B1D6-F79B-418B-B907-B1A0AF0D8E40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6E9C-3C52-477E-AB6D-809592AD9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97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B1D6-F79B-418B-B907-B1A0AF0D8E40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6E9C-3C52-477E-AB6D-809592AD9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B1D6-F79B-418B-B907-B1A0AF0D8E40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6E9C-3C52-477E-AB6D-809592AD9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51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B1D6-F79B-418B-B907-B1A0AF0D8E40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6E9C-3C52-477E-AB6D-809592AD9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778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B1D6-F79B-418B-B907-B1A0AF0D8E40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6E9C-3C52-477E-AB6D-809592AD9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592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5B1D6-F79B-418B-B907-B1A0AF0D8E40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26E9C-3C52-477E-AB6D-809592AD9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80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Roots Of Social Welfare In Different Religions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71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Christianity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and Social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Welfare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Christianity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is based upon the teachings and miracles of Jesus Christ. Just like all other religions, Christianity is also based on humanitarian philosophy.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emphasizes on serving humanity and reducing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sufferings.</a:t>
            </a:r>
          </a:p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Therefore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mercy, forgiveness and kindness are its basic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rules.</a:t>
            </a:r>
          </a:p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Christian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missionaries specially serve in monasteries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They have established free educational institutions, orphanages, rehabilitations centers and shelter homes for destitute.</a:t>
            </a: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The Christian community’s response to the questions of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poverty, and the poor may be sketched in terms of four major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perspectives,</a:t>
            </a:r>
          </a:p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first perspective, both chronologically and in continuing popularity, is personal charity.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second perspective supplements the remedial work of personal charity by efforts for preventive welfare through structural changes in society.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third perspective is a retreat into the charity models of the earlier Christian community.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fourth perspective, present in churches of the modern period, envisions systemic social change to facilitate redistribution of the world’s wealth. 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116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Hinduism and Social Welfare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term “Hinduism” refers to the various forms of religious and philosophical beliefs practiced by the indigenous people of India . Hinduism is considered as one of the oldest religious practice among the human civilizations.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considered not only as religion but also viewed as a philosophy and way of life.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Hindu philosophy propagates the values of self-less social service, compassion, mutual aid and interdependence, unconditional love for the vulnerable groups and concerns for the community which are considered important in social work education and practice.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Hindu Philosophy and Traditions are replete with the importance accorded to the spirit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service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compassion; and sacrifice of personal gain in favor of others less fortunate.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Hindu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concepts of social conscience and social concern emphasize the fact that one’s welfare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entwined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with that of others.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mutual aid and mutual interdependence have been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practice right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from the ancient times.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397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Buddhism and Social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Welfare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Buddhism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originated in India about 2,500 years ago.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religion is derived from teachings of Buddha (original name was Siddhartha Gautama ) also known as Gautama Buddha.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Three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most important aspects of Buddhist philosophy are Knowledge, righteousness and charity.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Buddhism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specially emphasized on knowledge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learnings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Besides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it focuses on fulfillment of basic needs such as construction of shelters for the homeless, building and repairing roads, digging well for drinking water and so 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822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Buddhism and Social Welfare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Social welfare in Buddhism ranges activities on all societal levels (micro, mezzo and macro).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Therefore, it includes simple individual acts of charity, donation, teaching, training . And  organized kinds of services like community development and political activity for a better society.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It believes in equality of all members of society regardless of any discrimination of caste,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 religion and  language 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secures the rights of weaker sections such as protection of untouchables and women 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Another distinctive characteristic of Buddhism is environmental up gradation.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is an attempt in Buddhism to bring in a value dimension to even such concepts as wealth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dhanna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and poverty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dalddiya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that are usually interpreted purely in material terms.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According to Buddhism, one may be very rich in material wealth, but poor in the moral riches.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859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Sikhism and Social Welfare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Sikhism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only five hundred years old and the youngest religion of the world.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Guru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Nanak is the spiritual leader of the Sikhism.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Sikhism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believes in equal distribution of the fruits of labor.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believes in helping people in need.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Sikhism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believes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that charity is given only by God and human beings have just to share the boon given by God.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charity money is used for imparting the professional education in the area of engineering and medical fields to the people to eliminate poverty among human beings.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Sikhs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ordained to contribute voluntary payment of tithes for Guru,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Seva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holy pools, schools, hospitals for sick and general uplifts of the humanity as a whole.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907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Jainism and Social Welfare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Jainism originated in sixth century in India. It is traditionally known as ‘Jain Dharma’. The religion derives its name from 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jina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(“conqueror”).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Mahavira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is considered the founder of Jainism and followers are called Jains.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a religion of self-help.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essence of Jainism is concern for the welfare of every being in the universe and for the health of the universe itself.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three guiding principles of Jainism, the ‘three jewels’, are right belief, right knowledge and right conduct. Basic principles of Jainism are rebirth, non-violence, speaking truth and detachment from material world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It is an ethical religion based on faith, knowledge and virtuous human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behavior.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Jains, social welfare is direct related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just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human society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non-violence.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Therefore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Jain have established many service institutions along with their temples such as monasteries, shelter homes, orphanages, educational institutions and libraries, women, dispensaries and  hospitals, bird houses and veterinary clinics, etc.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also work against social taboos such as caste system, class system and violence against women.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575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Judaism and Social Welfare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The high value placed by the Jewish tradition on concern for the welfare of others has its roots in the Torah. 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Jewish follow Torah and the Rabbis by seeking God’s will to provide justice into a practical legislative system of distributing social welfare rights and equity within Jewish society. 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Everything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that you want others to do for you, do for anyone who is your brother, the Torah and the commandments.</a:t>
            </a:r>
          </a:p>
          <a:p>
            <a:pPr algn="just"/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ne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should give to the poor “with a pleasant expression and happily, show sympathy to the needy person about his suffering. 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a needy person asks for money and the other has nothing to give him then he should make the needy person feel better by speaking nicely with him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pPr algn="just"/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Providing for the needy and homeless must be done in a way that shows concern for the person’s feelings, not only for their financial need.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087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1092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Roots Of Social Welfare In Different Religions</vt:lpstr>
      <vt:lpstr>Christianity and Social Welfare</vt:lpstr>
      <vt:lpstr>Hinduism and Social Welfare</vt:lpstr>
      <vt:lpstr>Buddhism and Social Welfare</vt:lpstr>
      <vt:lpstr>Buddhism and Social Welfare</vt:lpstr>
      <vt:lpstr>Sikhism and Social Welfare</vt:lpstr>
      <vt:lpstr>Jainism and Social Welfare</vt:lpstr>
      <vt:lpstr>Judaism and Social Welfare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Roots Of Social Welfare In Different Religions</dc:title>
  <dc:creator>rto</dc:creator>
  <cp:lastModifiedBy>Abdul Rehman</cp:lastModifiedBy>
  <cp:revision>7</cp:revision>
  <dcterms:created xsi:type="dcterms:W3CDTF">2020-04-24T19:52:02Z</dcterms:created>
  <dcterms:modified xsi:type="dcterms:W3CDTF">2020-04-25T16:02:03Z</dcterms:modified>
</cp:coreProperties>
</file>